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EB Garamond SemiBold" panose="00000700000000000000" pitchFamily="2" charset="0"/>
      <p:bold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6KULBpVTvChdcVZgh6kyOJTDj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10319B-AAD6-4842-BBFE-4F72E49DF7DE}" v="4" dt="2023-05-04T17:17:58.659"/>
  </p1510:revLst>
</p1510:revInfo>
</file>

<file path=ppt/tableStyles.xml><?xml version="1.0" encoding="utf-8"?>
<a:tblStyleLst xmlns:a="http://schemas.openxmlformats.org/drawingml/2006/main" def="{87BC87CF-A05D-4223-A3B3-9C00D10DC14A}">
  <a:tblStyle styleId="{87BC87CF-A05D-4223-A3B3-9C00D10DC14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font" Target="fonts/font11.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h Narayan" userId="9de2541d672a5733" providerId="LiveId" clId="{3410319B-AAD6-4842-BBFE-4F72E49DF7DE}"/>
    <pc:docChg chg="custSel modSld">
      <pc:chgData name="Adith Narayan" userId="9de2541d672a5733" providerId="LiveId" clId="{3410319B-AAD6-4842-BBFE-4F72E49DF7DE}" dt="2023-05-04T17:30:07.796" v="193" actId="255"/>
      <pc:docMkLst>
        <pc:docMk/>
      </pc:docMkLst>
      <pc:sldChg chg="modSp mod">
        <pc:chgData name="Adith Narayan" userId="9de2541d672a5733" providerId="LiveId" clId="{3410319B-AAD6-4842-BBFE-4F72E49DF7DE}" dt="2023-05-04T16:53:58.414" v="61" actId="1036"/>
        <pc:sldMkLst>
          <pc:docMk/>
          <pc:sldMk cId="0" sldId="256"/>
        </pc:sldMkLst>
        <pc:picChg chg="mod">
          <ac:chgData name="Adith Narayan" userId="9de2541d672a5733" providerId="LiveId" clId="{3410319B-AAD6-4842-BBFE-4F72E49DF7DE}" dt="2023-05-04T16:53:58.414" v="61" actId="1036"/>
          <ac:picMkLst>
            <pc:docMk/>
            <pc:sldMk cId="0" sldId="256"/>
            <ac:picMk id="3657" creationId="{00000000-0000-0000-0000-000000000000}"/>
          </ac:picMkLst>
        </pc:picChg>
      </pc:sldChg>
      <pc:sldChg chg="modSp mod">
        <pc:chgData name="Adith Narayan" userId="9de2541d672a5733" providerId="LiveId" clId="{3410319B-AAD6-4842-BBFE-4F72E49DF7DE}" dt="2023-05-04T16:56:32.510" v="101" actId="20577"/>
        <pc:sldMkLst>
          <pc:docMk/>
          <pc:sldMk cId="0" sldId="257"/>
        </pc:sldMkLst>
        <pc:spChg chg="mod">
          <ac:chgData name="Adith Narayan" userId="9de2541d672a5733" providerId="LiveId" clId="{3410319B-AAD6-4842-BBFE-4F72E49DF7DE}" dt="2023-05-04T16:55:07.539" v="100" actId="313"/>
          <ac:spMkLst>
            <pc:docMk/>
            <pc:sldMk cId="0" sldId="257"/>
            <ac:spMk id="3662" creationId="{00000000-0000-0000-0000-000000000000}"/>
          </ac:spMkLst>
        </pc:spChg>
        <pc:graphicFrameChg chg="modGraphic">
          <ac:chgData name="Adith Narayan" userId="9de2541d672a5733" providerId="LiveId" clId="{3410319B-AAD6-4842-BBFE-4F72E49DF7DE}" dt="2023-05-04T16:56:32.510" v="101" actId="20577"/>
          <ac:graphicFrameMkLst>
            <pc:docMk/>
            <pc:sldMk cId="0" sldId="257"/>
            <ac:graphicFrameMk id="3665" creationId="{00000000-0000-0000-0000-000000000000}"/>
          </ac:graphicFrameMkLst>
        </pc:graphicFrameChg>
      </pc:sldChg>
      <pc:sldChg chg="addSp delSp modSp mod">
        <pc:chgData name="Adith Narayan" userId="9de2541d672a5733" providerId="LiveId" clId="{3410319B-AAD6-4842-BBFE-4F72E49DF7DE}" dt="2023-05-04T17:30:07.796" v="193" actId="255"/>
        <pc:sldMkLst>
          <pc:docMk/>
          <pc:sldMk cId="0" sldId="261"/>
        </pc:sldMkLst>
        <pc:spChg chg="add del mod">
          <ac:chgData name="Adith Narayan" userId="9de2541d672a5733" providerId="LiveId" clId="{3410319B-AAD6-4842-BBFE-4F72E49DF7DE}" dt="2023-05-04T17:17:45.651" v="178" actId="478"/>
          <ac:spMkLst>
            <pc:docMk/>
            <pc:sldMk cId="0" sldId="261"/>
            <ac:spMk id="2" creationId="{E98ED8D9-590D-CF1B-DF6D-2AA85249AD2F}"/>
          </ac:spMkLst>
        </pc:spChg>
        <pc:spChg chg="del mod">
          <ac:chgData name="Adith Narayan" userId="9de2541d672a5733" providerId="LiveId" clId="{3410319B-AAD6-4842-BBFE-4F72E49DF7DE}" dt="2023-05-04T16:51:44.666" v="60" actId="21"/>
          <ac:spMkLst>
            <pc:docMk/>
            <pc:sldMk cId="0" sldId="261"/>
            <ac:spMk id="3" creationId="{3E23E538-438F-E3C1-0C22-937601AC8F2B}"/>
          </ac:spMkLst>
        </pc:spChg>
        <pc:spChg chg="add mod">
          <ac:chgData name="Adith Narayan" userId="9de2541d672a5733" providerId="LiveId" clId="{3410319B-AAD6-4842-BBFE-4F72E49DF7DE}" dt="2023-05-04T17:30:07.796" v="193" actId="255"/>
          <ac:spMkLst>
            <pc:docMk/>
            <pc:sldMk cId="0" sldId="261"/>
            <ac:spMk id="3" creationId="{53DF7500-D1A2-E978-8314-416DCE82F9B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8" name="Google Shape;3668;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8" name="Google Shape;3678;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1f5d965ad35_0_3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9" name="Google Shape;369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5" name="Google Shape;3705;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screen">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screen">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screen">
            <a:alphaModFix amt="85000"/>
            <a:extLst>
              <a:ext uri="{28A0092B-C50C-407E-A947-70E740481C1C}">
                <a14:useLocalDpi xmlns:a14="http://schemas.microsoft.com/office/drawing/2010/main"/>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screen">
            <a:alphaModFix amt="70000"/>
            <a:extLst>
              <a:ext uri="{28A0092B-C50C-407E-A947-70E740481C1C}">
                <a14:useLocalDpi xmlns:a14="http://schemas.microsoft.com/office/drawing/2010/main"/>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0" y="225967"/>
            <a:ext cx="175200" cy="4733543"/>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cstate="screen">
            <a:alphaModFix amt="95000"/>
            <a:extLst>
              <a:ext uri="{28A0092B-C50C-407E-A947-70E740481C1C}">
                <a14:useLocalDpi xmlns:a14="http://schemas.microsoft.com/office/drawing/2010/main"/>
              </a:ext>
            </a:extLst>
          </a:blip>
          <a:srcRect/>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cstate="screen">
            <a:alphaModFix/>
            <a:extLst>
              <a:ext uri="{28A0092B-C50C-407E-A947-70E740481C1C}">
                <a14:useLocalDpi xmlns:a14="http://schemas.microsoft.com/office/drawing/2010/main"/>
              </a:ext>
            </a:extLst>
          </a:blip>
          <a:srcRect t="-866"/>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cstate="screen">
            <a:alphaModFix amt="5000"/>
            <a:extLst>
              <a:ext uri="{28A0092B-C50C-407E-A947-70E740481C1C}">
                <a14:useLocalDpi xmlns:a14="http://schemas.microsoft.com/office/drawing/2010/main"/>
              </a:ext>
            </a:extLst>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cstate="screen">
            <a:alphaModFix/>
            <a:extLst>
              <a:ext uri="{28A0092B-C50C-407E-A947-70E740481C1C}">
                <a14:useLocalDpi xmlns:a14="http://schemas.microsoft.com/office/drawing/2010/main"/>
              </a:ext>
            </a:extLst>
          </a:blip>
          <a:srcRect t="-866"/>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cstate="screen">
            <a:alphaModFix amt="85000"/>
            <a:extLst>
              <a:ext uri="{28A0092B-C50C-407E-A947-70E740481C1C}">
                <a14:useLocalDpi xmlns:a14="http://schemas.microsoft.com/office/drawing/2010/main"/>
              </a:ext>
            </a:extLst>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cstate="screen">
            <a:alphaModFix amt="70000"/>
            <a:extLst>
              <a:ext uri="{28A0092B-C50C-407E-A947-70E740481C1C}">
                <a14:useLocalDpi xmlns:a14="http://schemas.microsoft.com/office/drawing/2010/main"/>
              </a:ext>
            </a:extLst>
          </a:blip>
          <a:srcRect/>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cstate="screen">
            <a:alphaModFix amt="95000"/>
            <a:extLst>
              <a:ext uri="{28A0092B-C50C-407E-A947-70E740481C1C}">
                <a14:useLocalDpi xmlns:a14="http://schemas.microsoft.com/office/drawing/2010/main"/>
              </a:ext>
            </a:extLst>
          </a:blip>
          <a:src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cstate="screen">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Project Name”</a:t>
            </a:r>
            <a:endParaRPr/>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- 4</a:t>
            </a:r>
            <a:endParaRPr/>
          </a:p>
        </p:txBody>
      </p:sp>
      <p:pic>
        <p:nvPicPr>
          <p:cNvPr id="3657" name="Google Shape;3657;p209"/>
          <p:cNvPicPr preferRelativeResize="0"/>
          <p:nvPr/>
        </p:nvPicPr>
        <p:blipFill rotWithShape="1">
          <a:blip r:embed="rId3" cstate="screen">
            <a:alphaModFix/>
            <a:extLst>
              <a:ext uri="{28A0092B-C50C-407E-A947-70E740481C1C}">
                <a14:useLocalDpi xmlns:a14="http://schemas.microsoft.com/office/drawing/2010/main"/>
              </a:ext>
            </a:extLst>
          </a:blip>
          <a:srcRect l="-76771" b="-2488"/>
          <a:stretch/>
        </p:blipFill>
        <p:spPr>
          <a:xfrm>
            <a:off x="0" y="12192"/>
            <a:ext cx="9144000" cy="5143500"/>
          </a:xfrm>
          <a:prstGeom prst="rect">
            <a:avLst/>
          </a:prstGeom>
          <a:noFill/>
          <a:ln>
            <a:noFill/>
          </a:ln>
        </p:spPr>
      </p:pic>
      <p:sp>
        <p:nvSpPr>
          <p:cNvPr id="2" name="TextBox 1">
            <a:extLst>
              <a:ext uri="{FF2B5EF4-FFF2-40B4-BE49-F238E27FC236}">
                <a16:creationId xmlns:a16="http://schemas.microsoft.com/office/drawing/2014/main" id="{D9EC61C0-B8A6-37EA-C8AF-65FD502BAB6A}"/>
              </a:ext>
            </a:extLst>
          </p:cNvPr>
          <p:cNvSpPr txBox="1"/>
          <p:nvPr/>
        </p:nvSpPr>
        <p:spPr>
          <a:xfrm>
            <a:off x="261255" y="2640951"/>
            <a:ext cx="3371961" cy="400110"/>
          </a:xfrm>
          <a:prstGeom prst="rect">
            <a:avLst/>
          </a:prstGeom>
          <a:solidFill>
            <a:schemeClr val="accent6">
              <a:lumMod val="95000"/>
            </a:schemeClr>
          </a:solidFill>
        </p:spPr>
        <p:txBody>
          <a:bodyPr wrap="square" rtlCol="0">
            <a:spAutoFit/>
          </a:bodyPr>
          <a:lstStyle/>
          <a:p>
            <a:r>
              <a:rPr lang="en-US" sz="2000" b="1" dirty="0">
                <a:solidFill>
                  <a:srgbClr val="002060"/>
                </a:solidFill>
              </a:rPr>
              <a:t>“JOB SEARCH WEBSITE”</a:t>
            </a: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0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00" y="1155512"/>
            <a:ext cx="4548587" cy="1090953"/>
          </a:xfrm>
          <a:prstGeom prst="rect">
            <a:avLst/>
          </a:prstGeom>
          <a:noFill/>
          <a:ln>
            <a:noFill/>
          </a:ln>
        </p:spPr>
        <p:txBody>
          <a:bodyPr spcFirstLastPara="1" wrap="square" lIns="91425" tIns="45700" rIns="91425" bIns="45700" anchor="t" anchorCtr="0">
            <a:noAutofit/>
          </a:bodyPr>
          <a:lstStyle/>
          <a:p>
            <a:pPr marL="285750" indent="-285750">
              <a:buFont typeface="EB Garamond Medium"/>
              <a:buChar char="▪"/>
            </a:pPr>
            <a:r>
              <a:rPr lang="en-US" sz="1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we </a:t>
            </a:r>
            <a:r>
              <a:rPr lang="en-US" sz="14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are going </a:t>
            </a:r>
            <a:r>
              <a:rPr lang="en-US" sz="14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build a job search website. The job search Website is an online platform that provides </a:t>
            </a:r>
            <a:r>
              <a:rPr lang="en-US"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students to select the suitable job by their salary,current trends tech,residence,IT sector and HR posting</a:t>
            </a:r>
            <a:endParaRPr lang="en-US" sz="1400" dirty="0">
              <a:solidFill>
                <a:schemeClr val="bg1">
                  <a:lumMod val="95000"/>
                </a:schemeClr>
              </a:solidFill>
              <a:latin typeface="EB Garamond Medium"/>
              <a:ea typeface="EB Garamond Medium"/>
              <a:cs typeface="EB Garamond Medium"/>
              <a:sym typeface="EB Garamond Medium"/>
            </a:endParaRPr>
          </a:p>
          <a:p>
            <a:pPr marL="285750" lvl="0" indent="-285750" algn="l" rtl="0">
              <a:lnSpc>
                <a:spcPct val="100000"/>
              </a:lnSpc>
              <a:spcBef>
                <a:spcPts val="0"/>
              </a:spcBef>
              <a:spcAft>
                <a:spcPts val="0"/>
              </a:spcAft>
              <a:buClr>
                <a:schemeClr val="lt1"/>
              </a:buClr>
              <a:buSzPts val="1400"/>
              <a:buFont typeface="EB Garamond Medium"/>
              <a:buChar char="▪"/>
            </a:pPr>
            <a:endParaRPr lang="en-IN" dirty="0">
              <a:latin typeface="EB Garamond Medium"/>
              <a:ea typeface="EB Garamond Medium"/>
              <a:cs typeface="EB Garamond Medium"/>
              <a:sym typeface="EB Garamond Medium"/>
            </a:endParaRPr>
          </a:p>
        </p:txBody>
      </p:sp>
      <p:graphicFrame>
        <p:nvGraphicFramePr>
          <p:cNvPr id="3665" name="Google Shape;3665;p210"/>
          <p:cNvGraphicFramePr/>
          <p:nvPr>
            <p:extLst>
              <p:ext uri="{D42A27DB-BD31-4B8C-83A1-F6EECF244321}">
                <p14:modId xmlns:p14="http://schemas.microsoft.com/office/powerpoint/2010/main" val="3368112318"/>
              </p:ext>
            </p:extLst>
          </p:nvPr>
        </p:nvGraphicFramePr>
        <p:xfrm>
          <a:off x="144700" y="2246465"/>
          <a:ext cx="4279525" cy="2931882"/>
        </p:xfrm>
        <a:graphic>
          <a:graphicData uri="http://schemas.openxmlformats.org/drawingml/2006/table">
            <a:tbl>
              <a:tblPr>
                <a:noFill/>
                <a:tableStyleId>{87BC87CF-A05D-4223-A3B3-9C00D10DC14A}</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40664">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524112">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2113a52189</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MUGILAN.E</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A52</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40664">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2113a52167</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ADITH NARAYAN.A</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A52</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524112">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2113a52168</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AJMAL MOHAMMED.S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A52</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340664">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2113a52183</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MANOJ.J</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A52</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340664">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g1f5d965ad35_0_1833"/>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dirty="0">
                <a:solidFill>
                  <a:srgbClr val="000000"/>
                </a:solidFill>
                <a:latin typeface="EB Garamond"/>
                <a:ea typeface="EB Garamond"/>
                <a:cs typeface="EB Garamond"/>
                <a:sym typeface="EB Garamond"/>
              </a:rPr>
              <a:t>Do database modelling and create models</a:t>
            </a:r>
            <a:endParaRPr b="1"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Design schema for all the data to be stored</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Start mongodb local server and point the backend to the server</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Create mongoose schema at the backend</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Run test queries to set up the database</a:t>
            </a:r>
            <a:br>
              <a:rPr lang="en-US" sz="1100" i="0" u="none" strike="noStrike" cap="none" dirty="0">
                <a:solidFill>
                  <a:srgbClr val="000000"/>
                </a:solidFill>
                <a:latin typeface="EB Garamond"/>
                <a:ea typeface="EB Garamond"/>
                <a:cs typeface="EB Garamond"/>
                <a:sym typeface="EB Garamond"/>
              </a:rPr>
            </a:br>
            <a:endParaRPr sz="1100" i="0" u="none" strike="noStrike" cap="none" dirty="0">
              <a:solidFill>
                <a:srgbClr val="000000"/>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100" b="1" i="0" u="none" strike="noStrike" cap="none" dirty="0">
                <a:solidFill>
                  <a:srgbClr val="000000"/>
                </a:solidFill>
                <a:latin typeface="EB Garamond"/>
                <a:ea typeface="EB Garamond"/>
                <a:cs typeface="EB Garamond"/>
                <a:sym typeface="EB Garamond"/>
              </a:rPr>
              <a:t>Create Various APIs to ensure data flow within the website</a:t>
            </a:r>
            <a:endParaRPr b="1"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Define all the routes for the backend</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Add authentication middleware</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Add controllers for all the paths to handle </a:t>
            </a:r>
            <a:r>
              <a:rPr lang="en-US" sz="1100" i="0" u="none" strike="noStrike" cap="none" dirty="0" err="1">
                <a:solidFill>
                  <a:srgbClr val="000000"/>
                </a:solidFill>
                <a:latin typeface="EB Garamond"/>
                <a:ea typeface="EB Garamond"/>
                <a:cs typeface="EB Garamond"/>
                <a:sym typeface="EB Garamond"/>
              </a:rPr>
              <a:t>api</a:t>
            </a:r>
            <a:r>
              <a:rPr lang="en-US" sz="1100" i="0" u="none" strike="noStrike" cap="none" dirty="0">
                <a:solidFill>
                  <a:srgbClr val="000000"/>
                </a:solidFill>
                <a:latin typeface="EB Garamond"/>
                <a:ea typeface="EB Garamond"/>
                <a:cs typeface="EB Garamond"/>
                <a:sym typeface="EB Garamond"/>
              </a:rPr>
              <a:t> request</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Create Environment variables for all authentication keys</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Note: Always handle all possible cases with the request</a:t>
            </a:r>
            <a:endParaRPr dirty="0">
              <a:latin typeface="EB Garamond"/>
              <a:ea typeface="EB Garamond"/>
              <a:cs typeface="EB Garamond"/>
              <a:sym typeface="EB Garamond"/>
            </a:endParaRPr>
          </a:p>
        </p:txBody>
      </p:sp>
      <p:sp>
        <p:nvSpPr>
          <p:cNvPr id="3671" name="Google Shape;3671;g1f5d965ad35_0_1833"/>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Understanding Nosql databases modeling</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Querying and filtering mongodb</a:t>
            </a:r>
            <a:endParaRPr sz="1100" i="0" u="none" strike="noStrike" cap="none" dirty="0">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Understanding various req methods</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Getting familiar with cookies</a:t>
            </a:r>
            <a:endParaRPr dirty="0">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EB Garamond"/>
                <a:ea typeface="EB Garamond"/>
                <a:cs typeface="EB Garamond"/>
                <a:sym typeface="EB Garamond"/>
              </a:rPr>
              <a:t>Server side authentication</a:t>
            </a:r>
            <a:endParaRPr dirty="0">
              <a:latin typeface="EB Garamond"/>
              <a:ea typeface="EB Garamond"/>
              <a:cs typeface="EB Garamond"/>
              <a:sym typeface="EB Garamond"/>
            </a:endParaRPr>
          </a:p>
        </p:txBody>
      </p:sp>
      <p:sp>
        <p:nvSpPr>
          <p:cNvPr id="3672" name="Google Shape;3672;g1f5d965ad35_0_1833"/>
          <p:cNvSpPr txBox="1"/>
          <p:nvPr/>
        </p:nvSpPr>
        <p:spPr>
          <a:xfrm>
            <a:off x="489450" y="303717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3" name="Google Shape;3673;g1f5d965ad35_0_1833"/>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EB Garamond"/>
                <a:ea typeface="EB Garamond"/>
                <a:cs typeface="EB Garamond"/>
                <a:sym typeface="EB Garamond"/>
              </a:rPr>
              <a:t>Learning outcome</a:t>
            </a:r>
            <a:endParaRPr b="1">
              <a:latin typeface="EB Garamond"/>
              <a:ea typeface="EB Garamond"/>
              <a:cs typeface="EB Garamond"/>
              <a:sym typeface="EB Garamond"/>
            </a:endParaRPr>
          </a:p>
        </p:txBody>
      </p:sp>
      <p:sp>
        <p:nvSpPr>
          <p:cNvPr id="3674" name="Google Shape;3674;g1f5d965ad35_0_1833"/>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i="0" u="none" strike="noStrike" cap="none">
                <a:solidFill>
                  <a:schemeClr val="dk2"/>
                </a:solidFill>
                <a:latin typeface="EB Garamond ExtraBold"/>
                <a:ea typeface="EB Garamond ExtraBold"/>
                <a:cs typeface="EB Garamond ExtraBold"/>
                <a:sym typeface="EB Garamond ExtraBold"/>
              </a:rPr>
              <a:t>Task 4 :: Backend (Module 4)</a:t>
            </a:r>
            <a:endParaRPr>
              <a:latin typeface="EB Garamond ExtraBold"/>
              <a:ea typeface="EB Garamond ExtraBold"/>
              <a:cs typeface="EB Garamond ExtraBold"/>
              <a:sym typeface="EB Garamond ExtraBold"/>
            </a:endParaRPr>
          </a:p>
        </p:txBody>
      </p:sp>
      <p:sp>
        <p:nvSpPr>
          <p:cNvPr id="3675" name="Google Shape;3675;g1f5d965ad35_0_1833"/>
          <p:cNvSpPr txBox="1"/>
          <p:nvPr/>
        </p:nvSpPr>
        <p:spPr>
          <a:xfrm>
            <a:off x="489450" y="275836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3681" name="Google Shape;3681;g2139e008f02_0_0"/>
          <p:cNvPicPr preferRelativeResize="0"/>
          <p:nvPr/>
        </p:nvPicPr>
        <p:blipFill rotWithShape="1">
          <a:blip r:embed="rId3" cstate="screen">
            <a:alphaModFix/>
            <a:extLst>
              <a:ext uri="{28A0092B-C50C-407E-A947-70E740481C1C}">
                <a14:useLocalDpi xmlns:a14="http://schemas.microsoft.com/office/drawing/2010/main"/>
              </a:ext>
            </a:extLst>
          </a:blip>
          <a:srcRect l="-187439" b="-3434"/>
          <a:stretch/>
        </p:blipFill>
        <p:spPr>
          <a:xfrm>
            <a:off x="0" y="10651"/>
            <a:ext cx="9144000" cy="5143500"/>
          </a:xfrm>
          <a:prstGeom prst="rect">
            <a:avLst/>
          </a:prstGeom>
          <a:noFill/>
          <a:ln>
            <a:noFill/>
          </a:ln>
        </p:spPr>
      </p:pic>
      <p:sp>
        <p:nvSpPr>
          <p:cNvPr id="3682" name="Google Shape;3682;g2139e008f02_0_0"/>
          <p:cNvSpPr txBox="1"/>
          <p:nvPr/>
        </p:nvSpPr>
        <p:spPr>
          <a:xfrm>
            <a:off x="546804" y="333462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812464AC-E90B-9AFA-A8B4-0466239CEE2F}"/>
              </a:ext>
            </a:extLst>
          </p:cNvPr>
          <p:cNvSpPr txBox="1"/>
          <p:nvPr/>
        </p:nvSpPr>
        <p:spPr>
          <a:xfrm>
            <a:off x="546804" y="646771"/>
            <a:ext cx="8180884" cy="2031325"/>
          </a:xfrm>
          <a:prstGeom prst="rect">
            <a:avLst/>
          </a:prstGeom>
          <a:noFill/>
        </p:spPr>
        <p:txBody>
          <a:bodyPr wrap="square" rtlCol="0">
            <a:spAutoFit/>
          </a:bodyPr>
          <a:lstStyle/>
          <a:p>
            <a:pPr marL="285750" indent="-285750">
              <a:buFont typeface="Arial" panose="020B0604020202020204" pitchFamily="34" charset="0"/>
              <a:buChar char="•"/>
            </a:pPr>
            <a:r>
              <a:rPr lang="en-US" sz="1600" dirty="0"/>
              <a:t>We first designed the schema for our data to be stored</a:t>
            </a:r>
          </a:p>
          <a:p>
            <a:pPr marL="285750" indent="-285750">
              <a:buFont typeface="Arial" panose="020B0604020202020204" pitchFamily="34" charset="0"/>
              <a:buChar char="•"/>
            </a:pPr>
            <a:r>
              <a:rPr lang="en-IN" sz="1600" dirty="0"/>
              <a:t>And then we created mongoose schema at the backend</a:t>
            </a:r>
          </a:p>
          <a:p>
            <a:pPr marL="285750" indent="-285750">
              <a:buFont typeface="Arial" panose="020B0604020202020204" pitchFamily="34" charset="0"/>
              <a:buChar char="•"/>
            </a:pPr>
            <a:r>
              <a:rPr lang="en-IN" sz="1600" dirty="0"/>
              <a:t>We </a:t>
            </a:r>
            <a:r>
              <a:rPr lang="en-US" sz="1600" dirty="0"/>
              <a:t>Started mongoDB local server and point the backend to the server</a:t>
            </a:r>
            <a:endParaRPr lang="en-IN" sz="1600" dirty="0"/>
          </a:p>
          <a:p>
            <a:pPr marL="285750" indent="-285750">
              <a:buFont typeface="Arial" panose="020B0604020202020204" pitchFamily="34" charset="0"/>
              <a:buChar char="•"/>
            </a:pPr>
            <a:r>
              <a:rPr lang="en-IN" sz="1600" dirty="0"/>
              <a:t>We run test queries to setup the database</a:t>
            </a:r>
          </a:p>
          <a:p>
            <a:pPr marL="285750" indent="-285750">
              <a:buFont typeface="Arial" panose="020B0604020202020204" pitchFamily="34" charset="0"/>
              <a:buChar char="•"/>
            </a:pPr>
            <a:r>
              <a:rPr lang="en-IN" sz="1600" dirty="0"/>
              <a:t>We defined all the routes for the backend</a:t>
            </a:r>
          </a:p>
          <a:p>
            <a:pPr marL="285750" indent="-285750">
              <a:buFont typeface="Arial" panose="020B0604020202020204" pitchFamily="34" charset="0"/>
              <a:buChar char="•"/>
            </a:pPr>
            <a:r>
              <a:rPr lang="en-IN" sz="1600" dirty="0"/>
              <a:t>We created various backend API’s to ensure the dataflow within the network</a:t>
            </a:r>
          </a:p>
          <a:p>
            <a:pPr marL="285750" indent="-285750">
              <a:buFont typeface="Arial" panose="020B0604020202020204" pitchFamily="34" charset="0"/>
              <a:buChar char="•"/>
            </a:pPr>
            <a:r>
              <a:rPr lang="en-IN" sz="1600" dirty="0"/>
              <a:t>We added some authentication middleware for the security purpose of the website</a:t>
            </a:r>
          </a:p>
          <a:p>
            <a:pPr marL="285750" indent="-285750">
              <a:buFont typeface="Arial" panose="020B0604020202020204" pitchFamily="34" charset="0"/>
              <a:buChar char="•"/>
            </a:pPr>
            <a:endParaRPr lang="en-IN" dirty="0"/>
          </a:p>
        </p:txBody>
      </p:sp>
      <p:sp>
        <p:nvSpPr>
          <p:cNvPr id="3" name="TextBox 2">
            <a:extLst>
              <a:ext uri="{FF2B5EF4-FFF2-40B4-BE49-F238E27FC236}">
                <a16:creationId xmlns:a16="http://schemas.microsoft.com/office/drawing/2014/main" id="{9FE92A4C-299C-AC69-B0F9-3A253577041B}"/>
              </a:ext>
            </a:extLst>
          </p:cNvPr>
          <p:cNvSpPr txBox="1"/>
          <p:nvPr/>
        </p:nvSpPr>
        <p:spPr>
          <a:xfrm>
            <a:off x="538975" y="3685291"/>
            <a:ext cx="8066049" cy="954107"/>
          </a:xfrm>
          <a:prstGeom prst="rect">
            <a:avLst/>
          </a:prstGeom>
          <a:noFill/>
        </p:spPr>
        <p:txBody>
          <a:bodyPr wrap="square" rtlCol="0">
            <a:spAutoFit/>
          </a:bodyPr>
          <a:lstStyle/>
          <a:p>
            <a:r>
              <a:rPr lang="en-US" dirty="0"/>
              <a:t>After designing the front-end of the website, we started to build the back-end code for our website. we started creating a schema for our data to be stored, we started MongoDB local server and point the backend to the server, we run test queries to setup the database and hence our website runs successfully.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8" name="Google Shape;3688;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Design Schema for data to be stored</a:t>
            </a:r>
            <a:endParaRPr sz="1000" b="0">
              <a:latin typeface="EB Garamond"/>
              <a:ea typeface="EB Garamond"/>
              <a:cs typeface="EB Garamond"/>
              <a:sym typeface="EB Garamond"/>
            </a:endParaRPr>
          </a:p>
        </p:txBody>
      </p:sp>
      <p:sp>
        <p:nvSpPr>
          <p:cNvPr id="3689" name="Google Shape;3689;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Set mongodb server on localhost</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Add dummy data with schema in mongodb server</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Run some test queries to test the server</a:t>
            </a:r>
            <a:endParaRPr sz="1000" b="0">
              <a:latin typeface="EB Garamond"/>
              <a:ea typeface="EB Garamond"/>
              <a:cs typeface="EB Garamond"/>
              <a:sym typeface="EB Garamond"/>
            </a:endParaRPr>
          </a:p>
        </p:txBody>
      </p:sp>
      <p:sp>
        <p:nvSpPr>
          <p:cNvPr id="3692" name="Google Shape;3692;g1f5d965ad35_0_3666"/>
          <p:cNvSpPr txBox="1">
            <a:spLocks noGrp="1"/>
          </p:cNvSpPr>
          <p:nvPr>
            <p:ph type="body" idx="6"/>
          </p:nvPr>
        </p:nvSpPr>
        <p:spPr>
          <a:xfrm>
            <a:off x="6615525" y="961100"/>
            <a:ext cx="23172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Point all routes with a appropriate controllers to control request and response</a:t>
            </a:r>
            <a:endParaRPr sz="1000" b="0">
              <a:latin typeface="EB Garamond"/>
              <a:ea typeface="EB Garamond"/>
              <a:cs typeface="EB Garamond"/>
              <a:sym typeface="EB Garamond"/>
            </a:endParaRPr>
          </a:p>
        </p:txBody>
      </p:sp>
      <p:sp>
        <p:nvSpPr>
          <p:cNvPr id="3693" name="Google Shape;3693;g1f5d965ad35_0_3666"/>
          <p:cNvSpPr txBox="1">
            <a:spLocks noGrp="1"/>
          </p:cNvSpPr>
          <p:nvPr>
            <p:ph type="body" idx="7"/>
          </p:nvPr>
        </p:nvSpPr>
        <p:spPr>
          <a:xfrm>
            <a:off x="6787150" y="2188625"/>
            <a:ext cx="1906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authentication middleware to all protected routes</a:t>
            </a:r>
            <a:endParaRPr sz="1000" b="0">
              <a:latin typeface="EB Garamond"/>
              <a:ea typeface="EB Garamond"/>
              <a:cs typeface="EB Garamond"/>
              <a:sym typeface="EB Garamond"/>
            </a:endParaRPr>
          </a:p>
        </p:txBody>
      </p:sp>
      <p:sp>
        <p:nvSpPr>
          <p:cNvPr id="3694" name="Google Shape;3694;g1f5d965ad35_0_3666"/>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Filter and santize all the incoming data in http requests</a:t>
            </a:r>
            <a:endParaRPr sz="1000" b="0">
              <a:latin typeface="EB Garamond"/>
              <a:ea typeface="EB Garamond"/>
              <a:cs typeface="EB Garamond"/>
              <a:sym typeface="EB Garamond"/>
            </a:endParaRPr>
          </a:p>
        </p:txBody>
      </p:sp>
      <p:sp>
        <p:nvSpPr>
          <p:cNvPr id="3695" name="Google Shape;3695;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 up secure environment variables for secret keys</a:t>
            </a:r>
            <a:endParaRPr sz="1000" b="0">
              <a:latin typeface="EB Garamond"/>
              <a:ea typeface="EB Garamond"/>
              <a:cs typeface="EB Garamond"/>
              <a:sym typeface="EB Garamond"/>
            </a:endParaRPr>
          </a:p>
        </p:txBody>
      </p:sp>
      <p:sp>
        <p:nvSpPr>
          <p:cNvPr id="3696" name="Google Shape;3696;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 name="TextBox 2">
            <a:extLst>
              <a:ext uri="{FF2B5EF4-FFF2-40B4-BE49-F238E27FC236}">
                <a16:creationId xmlns:a16="http://schemas.microsoft.com/office/drawing/2014/main" id="{53DF7500-D1A2-E978-8314-416DCE82F9B1}"/>
              </a:ext>
            </a:extLst>
          </p:cNvPr>
          <p:cNvSpPr txBox="1"/>
          <p:nvPr/>
        </p:nvSpPr>
        <p:spPr>
          <a:xfrm>
            <a:off x="4288664" y="1999087"/>
            <a:ext cx="2536372" cy="738664"/>
          </a:xfrm>
          <a:prstGeom prst="rect">
            <a:avLst/>
          </a:prstGeom>
          <a:noFill/>
        </p:spPr>
        <p:txBody>
          <a:bodyPr wrap="square" rtlCol="0">
            <a:spAutoFit/>
          </a:bodyPr>
          <a:lstStyle/>
          <a:p>
            <a:r>
              <a:rPr lang="en-IN" i="0" u="sng" dirty="0">
                <a:solidFill>
                  <a:srgbClr val="C00000"/>
                </a:solidFill>
                <a:latin typeface="EB Garamond SemiBold"/>
                <a:ea typeface="EB Garamond SemiBold"/>
                <a:cs typeface="EB Garamond SemiBold"/>
                <a:sym typeface="EB Garamond SemiBold"/>
              </a:rPr>
              <a:t>https://github.com/ADITH-TECH/Naan-Mudhalvan-FSD</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pic>
        <p:nvPicPr>
          <p:cNvPr id="3707" name="Google Shape;3707;p21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427</Words>
  <Application>Microsoft Office PowerPoint</Application>
  <PresentationFormat>On-screen Show (16:9)</PresentationFormat>
  <Paragraphs>62</Paragraphs>
  <Slides>7</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Public Sans</vt:lpstr>
      <vt:lpstr>arial</vt:lpstr>
      <vt:lpstr>EB Garamond</vt:lpstr>
      <vt:lpstr>EB Garamond ExtraBold</vt:lpstr>
      <vt:lpstr>EB Garamond Medium</vt:lpstr>
      <vt:lpstr>EB Garamond SemiBold</vt:lpstr>
      <vt:lpstr>Noto Sans Symbols</vt:lpstr>
      <vt:lpstr>Calibri</vt:lpstr>
      <vt:lpstr>Simple Light</vt:lpstr>
      <vt:lpstr>Simple Light</vt:lpstr>
      <vt:lpstr>PowerPoint Presentation</vt:lpstr>
      <vt:lpstr>“JOB SEARCH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Adith Narayan</cp:lastModifiedBy>
  <cp:revision>6</cp:revision>
  <dcterms:created xsi:type="dcterms:W3CDTF">2020-08-13T11:21:46Z</dcterms:created>
  <dcterms:modified xsi:type="dcterms:W3CDTF">2023-05-04T17:30:17Z</dcterms:modified>
</cp:coreProperties>
</file>